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1733930" rtl="0" fontAlgn="auto" latinLnBrk="0" hangingPunct="0">
      <a:lnSpc>
        <a:spcPct val="90000"/>
      </a:lnSpc>
      <a:spcBef>
        <a:spcPts val="320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254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254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9" name="Shape 16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698500" y="8657488"/>
            <a:ext cx="11607801" cy="461060"/>
          </a:xfrm>
          <a:prstGeom prst="rect">
            <a:avLst/>
          </a:prstGeom>
        </p:spPr>
        <p:txBody>
          <a:bodyPr anchor="b"/>
          <a:lstStyle>
            <a:lvl1pPr marL="0" indent="0" defTabSz="563541">
              <a:lnSpc>
                <a:spcPct val="100000"/>
              </a:lnSpc>
              <a:spcBef>
                <a:spcPts val="0"/>
              </a:spcBef>
              <a:buSzTx/>
              <a:buNone/>
              <a:defRPr b="1" sz="2304"/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698500" y="1854200"/>
            <a:ext cx="11609057" cy="3302000"/>
          </a:xfrm>
          <a:prstGeom prst="rect">
            <a:avLst/>
          </a:prstGeom>
        </p:spPr>
        <p:txBody>
          <a:bodyPr anchor="b"/>
          <a:lstStyle>
            <a:lvl1pPr>
              <a:defRPr spc="-164" sz="82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698500" y="5105400"/>
            <a:ext cx="11607800" cy="1456399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  <a:lvl2pPr marL="0" indent="4572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2pPr>
            <a:lvl3pPr marL="0" indent="9144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3pPr>
            <a:lvl4pPr marL="0" indent="13716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4pPr>
            <a:lvl5pPr marL="0" indent="18288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xfrm>
            <a:off x="6353454" y="9220199"/>
            <a:ext cx="297892" cy="287479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100" name="Slide Subtitle"/>
          <p:cNvSpPr txBox="1"/>
          <p:nvPr>
            <p:ph type="body" sz="quarter" idx="21" hasCustomPrompt="1"/>
          </p:nvPr>
        </p:nvSpPr>
        <p:spPr>
          <a:xfrm>
            <a:off x="698500" y="1412977"/>
            <a:ext cx="11607801" cy="671803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</a:lstStyle>
          <a:p>
            <a:pPr/>
            <a:r>
              <a:t>Slide Subtitle</a:t>
            </a:r>
          </a:p>
        </p:txBody>
      </p:sp>
      <p:sp>
        <p:nvSpPr>
          <p:cNvPr id="10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Agenda Title"/>
          <p:cNvSpPr txBox="1"/>
          <p:nvPr>
            <p:ph type="title" hasCustomPrompt="1"/>
          </p:nvPr>
        </p:nvSpPr>
        <p:spPr>
          <a:xfrm>
            <a:off x="698500" y="444500"/>
            <a:ext cx="11607800" cy="10160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109" name="Agenda Subtitle"/>
          <p:cNvSpPr txBox="1"/>
          <p:nvPr>
            <p:ph type="body" sz="quarter" idx="21" hasCustomPrompt="1"/>
          </p:nvPr>
        </p:nvSpPr>
        <p:spPr>
          <a:xfrm>
            <a:off x="698500" y="1409700"/>
            <a:ext cx="11607801" cy="671802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</a:lstStyle>
          <a:p>
            <a:pPr/>
            <a:r>
              <a:t>Agenda Subtitle</a:t>
            </a:r>
          </a:p>
        </p:txBody>
      </p:sp>
      <p:sp>
        <p:nvSpPr>
          <p:cNvPr id="110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>
              <a:spcBef>
                <a:spcPts val="1300"/>
              </a:spcBef>
              <a:buSzTx/>
              <a:buNone/>
              <a:defRPr spc="-38" sz="3800"/>
            </a:lvl1pPr>
            <a:lvl2pPr marL="0" indent="457200">
              <a:spcBef>
                <a:spcPts val="1300"/>
              </a:spcBef>
              <a:buSzTx/>
              <a:buNone/>
              <a:defRPr spc="-38" sz="3800"/>
            </a:lvl2pPr>
            <a:lvl3pPr marL="0" indent="914400">
              <a:spcBef>
                <a:spcPts val="1300"/>
              </a:spcBef>
              <a:buSzTx/>
              <a:buNone/>
              <a:defRPr spc="-38" sz="3800"/>
            </a:lvl3pPr>
            <a:lvl4pPr marL="0" indent="1371600">
              <a:spcBef>
                <a:spcPts val="1300"/>
              </a:spcBef>
              <a:buSzTx/>
              <a:buNone/>
              <a:defRPr spc="-38" sz="3800"/>
            </a:lvl4pPr>
            <a:lvl5pPr marL="0" indent="1828800">
              <a:spcBef>
                <a:spcPts val="1300"/>
              </a:spcBef>
              <a:buSzTx/>
              <a:buNone/>
              <a:defRPr spc="-38" sz="38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Body Level One…"/>
          <p:cNvSpPr txBox="1"/>
          <p:nvPr>
            <p:ph type="body" sz="half" idx="1" hasCustomPrompt="1"/>
          </p:nvPr>
        </p:nvSpPr>
        <p:spPr>
          <a:xfrm>
            <a:off x="698500" y="3568700"/>
            <a:ext cx="11607800" cy="26177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164" sz="8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164" sz="8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164" sz="8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164" sz="8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164" sz="8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Fact information"/>
          <p:cNvSpPr txBox="1"/>
          <p:nvPr>
            <p:ph type="body" sz="quarter" idx="21" hasCustomPrompt="1"/>
          </p:nvPr>
        </p:nvSpPr>
        <p:spPr>
          <a:xfrm>
            <a:off x="698500" y="6209979"/>
            <a:ext cx="11607800" cy="671803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</a:lstStyle>
          <a:p>
            <a:pPr/>
            <a:r>
              <a:t>Fact information</a:t>
            </a:r>
          </a:p>
        </p:txBody>
      </p:sp>
      <p:sp>
        <p:nvSpPr>
          <p:cNvPr id="127" name="Body Level One…"/>
          <p:cNvSpPr txBox="1"/>
          <p:nvPr>
            <p:ph type="body" idx="1" hasCustomPrompt="1"/>
          </p:nvPr>
        </p:nvSpPr>
        <p:spPr>
          <a:xfrm>
            <a:off x="698500" y="999066"/>
            <a:ext cx="11607800" cy="521091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176" sz="176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176" sz="176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176" sz="176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176" sz="176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176" sz="176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Body Level One…"/>
          <p:cNvSpPr txBox="1"/>
          <p:nvPr>
            <p:ph type="body" sz="half" idx="1" hasCustomPrompt="1"/>
          </p:nvPr>
        </p:nvSpPr>
        <p:spPr>
          <a:xfrm>
            <a:off x="736600" y="3721100"/>
            <a:ext cx="11531600" cy="2324100"/>
          </a:xfrm>
          <a:prstGeom prst="rect">
            <a:avLst/>
          </a:prstGeom>
        </p:spPr>
        <p:txBody>
          <a:bodyPr anchor="ctr"/>
          <a:lstStyle>
            <a:lvl1pPr marL="457200" indent="-342900">
              <a:spcBef>
                <a:spcPts val="0"/>
              </a:spcBef>
              <a:buSzTx/>
              <a:buNone/>
              <a:defRPr spc="-119" sz="60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457200" indent="114300">
              <a:spcBef>
                <a:spcPts val="0"/>
              </a:spcBef>
              <a:buSzTx/>
              <a:buNone/>
              <a:defRPr spc="-119" sz="60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457200" indent="571500">
              <a:spcBef>
                <a:spcPts val="0"/>
              </a:spcBef>
              <a:buSzTx/>
              <a:buNone/>
              <a:defRPr spc="-119" sz="60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457200" indent="1028700">
              <a:spcBef>
                <a:spcPts val="0"/>
              </a:spcBef>
              <a:buSzTx/>
              <a:buNone/>
              <a:defRPr spc="-119" sz="60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457200" indent="1485900">
              <a:spcBef>
                <a:spcPts val="0"/>
              </a:spcBef>
              <a:buSzTx/>
              <a:buNone/>
              <a:defRPr spc="-119" sz="60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6" name="Attribution"/>
          <p:cNvSpPr txBox="1"/>
          <p:nvPr>
            <p:ph type="body" sz="quarter" idx="21" hasCustomPrompt="1"/>
          </p:nvPr>
        </p:nvSpPr>
        <p:spPr>
          <a:xfrm>
            <a:off x="1219200" y="6426200"/>
            <a:ext cx="11049000" cy="461059"/>
          </a:xfrm>
          <a:prstGeom prst="rect">
            <a:avLst/>
          </a:prstGeom>
        </p:spPr>
        <p:txBody>
          <a:bodyPr/>
          <a:lstStyle>
            <a:lvl1pPr marL="0" indent="0" defTabSz="563541">
              <a:lnSpc>
                <a:spcPct val="100000"/>
              </a:lnSpc>
              <a:spcBef>
                <a:spcPts val="0"/>
              </a:spcBef>
              <a:buSzTx/>
              <a:buNone/>
              <a:defRPr b="1" sz="2304"/>
            </a:lvl1pPr>
          </a:lstStyle>
          <a:p>
            <a:pPr/>
            <a:r>
              <a:t>Attribution</a:t>
            </a: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Bowl of pappardelle pasta with parsley butter, roasted hazelnuts, and shaved parmesan cheese"/>
          <p:cNvSpPr/>
          <p:nvPr>
            <p:ph type="pic" idx="21"/>
          </p:nvPr>
        </p:nvSpPr>
        <p:spPr>
          <a:xfrm>
            <a:off x="-2082800" y="687558"/>
            <a:ext cx="11165190" cy="837389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5" name="Bowl of salad with fried rice, boiled eggs, and chopsticks"/>
          <p:cNvSpPr/>
          <p:nvPr>
            <p:ph type="pic" sz="half" idx="22"/>
          </p:nvPr>
        </p:nvSpPr>
        <p:spPr>
          <a:xfrm>
            <a:off x="6597650" y="292100"/>
            <a:ext cx="5740400" cy="459232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6" name="Bowl with salmon cakes, salad, and hummus"/>
          <p:cNvSpPr/>
          <p:nvPr>
            <p:ph type="pic" idx="23"/>
          </p:nvPr>
        </p:nvSpPr>
        <p:spPr>
          <a:xfrm>
            <a:off x="4984750" y="2749413"/>
            <a:ext cx="7937500" cy="923827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Bowl of salad with fried rice, boiled eggs, and chopsticks"/>
          <p:cNvSpPr/>
          <p:nvPr>
            <p:ph type="pic" idx="21"/>
          </p:nvPr>
        </p:nvSpPr>
        <p:spPr>
          <a:xfrm>
            <a:off x="-1016000" y="-1054100"/>
            <a:ext cx="14427200" cy="1154176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5" name="Slide Number"/>
          <p:cNvSpPr txBox="1"/>
          <p:nvPr>
            <p:ph type="sldNum" sz="quarter" idx="2"/>
          </p:nvPr>
        </p:nvSpPr>
        <p:spPr>
          <a:xfrm>
            <a:off x="6353454" y="9220199"/>
            <a:ext cx="297892" cy="2874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/>
          <p:nvPr>
            <p:ph type="pic" idx="21"/>
          </p:nvPr>
        </p:nvSpPr>
        <p:spPr>
          <a:xfrm>
            <a:off x="-376767" y="-915894"/>
            <a:ext cx="17835652" cy="1068219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698500" y="5181600"/>
            <a:ext cx="11607800" cy="3302000"/>
          </a:xfrm>
          <a:prstGeom prst="rect">
            <a:avLst/>
          </a:prstGeom>
        </p:spPr>
        <p:txBody>
          <a:bodyPr anchor="b"/>
          <a:lstStyle>
            <a:lvl1pPr>
              <a:defRPr spc="-164" sz="82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Body Level One…"/>
          <p:cNvSpPr txBox="1"/>
          <p:nvPr>
            <p:ph type="body" sz="quarter" idx="1" hasCustomPrompt="1"/>
          </p:nvPr>
        </p:nvSpPr>
        <p:spPr>
          <a:xfrm>
            <a:off x="698500" y="8432800"/>
            <a:ext cx="11607800" cy="689769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  <a:lvl2pPr marL="0" indent="4572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2pPr>
            <a:lvl3pPr marL="0" indent="9144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3pPr>
            <a:lvl4pPr marL="0" indent="13716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4pPr>
            <a:lvl5pPr marL="0" indent="18288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4" name="Author and Date"/>
          <p:cNvSpPr txBox="1"/>
          <p:nvPr>
            <p:ph type="body" sz="quarter" idx="22" hasCustomPrompt="1"/>
          </p:nvPr>
        </p:nvSpPr>
        <p:spPr>
          <a:xfrm>
            <a:off x="698500" y="571500"/>
            <a:ext cx="11607801" cy="461059"/>
          </a:xfrm>
          <a:prstGeom prst="rect">
            <a:avLst/>
          </a:prstGeom>
        </p:spPr>
        <p:txBody>
          <a:bodyPr/>
          <a:lstStyle>
            <a:lvl1pPr marL="0" indent="0" defTabSz="563541">
              <a:lnSpc>
                <a:spcPct val="100000"/>
              </a:lnSpc>
              <a:spcBef>
                <a:spcPts val="0"/>
              </a:spcBef>
              <a:buSzTx/>
              <a:buNone/>
              <a:defRPr b="1" sz="2304"/>
            </a:lvl1pPr>
          </a:lstStyle>
          <a:p>
            <a:pPr/>
            <a:r>
              <a:t>Author and Date</a:t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xfrm>
            <a:off x="6349999" y="9220199"/>
            <a:ext cx="297893" cy="287479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, and hummus "/>
          <p:cNvSpPr/>
          <p:nvPr>
            <p:ph type="pic" idx="21"/>
          </p:nvPr>
        </p:nvSpPr>
        <p:spPr>
          <a:xfrm>
            <a:off x="5319129" y="495299"/>
            <a:ext cx="7543801" cy="878005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Body Level One…"/>
          <p:cNvSpPr txBox="1"/>
          <p:nvPr>
            <p:ph type="body" sz="quarter" idx="1" hasCustomPrompt="1"/>
          </p:nvPr>
        </p:nvSpPr>
        <p:spPr>
          <a:xfrm>
            <a:off x="698500" y="5003800"/>
            <a:ext cx="5105400" cy="4044566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  <a:lvl2pPr marL="0" indent="4572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2pPr>
            <a:lvl3pPr marL="0" indent="9144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3pPr>
            <a:lvl4pPr marL="0" indent="13716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4pPr>
            <a:lvl5pPr marL="0" indent="182880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4" name="Slide Title"/>
          <p:cNvSpPr txBox="1"/>
          <p:nvPr>
            <p:ph type="title" hasCustomPrompt="1"/>
          </p:nvPr>
        </p:nvSpPr>
        <p:spPr>
          <a:xfrm>
            <a:off x="698500" y="692534"/>
            <a:ext cx="5105400" cy="4387466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698500" y="1412977"/>
            <a:ext cx="11607801" cy="671803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589358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Bowl of pappardelle pasta with parsley butter, roasted hazelnuts, and shaved parmesan cheese"/>
          <p:cNvSpPr/>
          <p:nvPr>
            <p:ph type="pic" idx="21"/>
          </p:nvPr>
        </p:nvSpPr>
        <p:spPr>
          <a:xfrm>
            <a:off x="6172200" y="596900"/>
            <a:ext cx="6448425" cy="85979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1" name="Slide Title"/>
          <p:cNvSpPr txBox="1"/>
          <p:nvPr>
            <p:ph type="title" hasCustomPrompt="1"/>
          </p:nvPr>
        </p:nvSpPr>
        <p:spPr>
          <a:xfrm>
            <a:off x="698500" y="444500"/>
            <a:ext cx="5105400" cy="10160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2" name="Slide Subtitle"/>
          <p:cNvSpPr txBox="1"/>
          <p:nvPr>
            <p:ph type="body" sz="quarter" idx="22" hasCustomPrompt="1"/>
          </p:nvPr>
        </p:nvSpPr>
        <p:spPr>
          <a:xfrm>
            <a:off x="698500" y="1412977"/>
            <a:ext cx="5105400" cy="671803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</a:lstStyle>
          <a:p>
            <a:pPr/>
            <a:r>
              <a:t>Slide Subtitle</a:t>
            </a:r>
          </a:p>
        </p:txBody>
      </p:sp>
      <p:sp>
        <p:nvSpPr>
          <p:cNvPr id="63" name="Body Level One…"/>
          <p:cNvSpPr txBox="1"/>
          <p:nvPr>
            <p:ph type="body" sz="half" idx="1" hasCustomPrompt="1"/>
          </p:nvPr>
        </p:nvSpPr>
        <p:spPr>
          <a:xfrm>
            <a:off x="698500" y="3480196"/>
            <a:ext cx="5105400" cy="5593161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lide Title"/>
          <p:cNvSpPr txBox="1"/>
          <p:nvPr>
            <p:ph type="title" hasCustomPrompt="1"/>
          </p:nvPr>
        </p:nvSpPr>
        <p:spPr>
          <a:xfrm>
            <a:off x="698500" y="444500"/>
            <a:ext cx="5105400" cy="10160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72" name="Slide Subtitle"/>
          <p:cNvSpPr txBox="1"/>
          <p:nvPr>
            <p:ph type="body" sz="quarter" idx="21" hasCustomPrompt="1"/>
          </p:nvPr>
        </p:nvSpPr>
        <p:spPr>
          <a:xfrm>
            <a:off x="698500" y="1412977"/>
            <a:ext cx="5105400" cy="671803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</a:lstStyle>
          <a:p>
            <a:pPr/>
            <a:r>
              <a:t>Slide Subtitle</a:t>
            </a:r>
          </a:p>
        </p:txBody>
      </p:sp>
      <p:sp>
        <p:nvSpPr>
          <p:cNvPr id="73" name="Body Level One…"/>
          <p:cNvSpPr txBox="1"/>
          <p:nvPr>
            <p:ph type="body" sz="half" idx="1" hasCustomPrompt="1"/>
          </p:nvPr>
        </p:nvSpPr>
        <p:spPr>
          <a:xfrm>
            <a:off x="698500" y="3480196"/>
            <a:ext cx="5105400" cy="5593161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lide Title"/>
          <p:cNvSpPr txBox="1"/>
          <p:nvPr>
            <p:ph type="title" hasCustomPrompt="1"/>
          </p:nvPr>
        </p:nvSpPr>
        <p:spPr>
          <a:xfrm>
            <a:off x="698500" y="444500"/>
            <a:ext cx="5105400" cy="10160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2" name="Slide Subtitle"/>
          <p:cNvSpPr txBox="1"/>
          <p:nvPr>
            <p:ph type="body" sz="quarter" idx="21" hasCustomPrompt="1"/>
          </p:nvPr>
        </p:nvSpPr>
        <p:spPr>
          <a:xfrm>
            <a:off x="698500" y="1412977"/>
            <a:ext cx="5105400" cy="671803"/>
          </a:xfrm>
          <a:prstGeom prst="rect">
            <a:avLst/>
          </a:prstGeom>
        </p:spPr>
        <p:txBody>
          <a:bodyPr/>
          <a:lstStyle>
            <a:lvl1pPr marL="0" indent="0" defTabSz="587022">
              <a:lnSpc>
                <a:spcPct val="100000"/>
              </a:lnSpc>
              <a:spcBef>
                <a:spcPts val="0"/>
              </a:spcBef>
              <a:buSzTx/>
              <a:buNone/>
              <a:defRPr b="1" sz="3800"/>
            </a:lvl1pPr>
          </a:lstStyle>
          <a:p>
            <a:pPr/>
            <a:r>
              <a:t>Slide Subtitle</a:t>
            </a:r>
          </a:p>
        </p:txBody>
      </p:sp>
      <p:sp>
        <p:nvSpPr>
          <p:cNvPr id="83" name="Body Level One…"/>
          <p:cNvSpPr txBox="1"/>
          <p:nvPr>
            <p:ph type="body" sz="half" idx="1" hasCustomPrompt="1"/>
          </p:nvPr>
        </p:nvSpPr>
        <p:spPr>
          <a:xfrm>
            <a:off x="698500" y="3480196"/>
            <a:ext cx="5105400" cy="5593161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ection Title"/>
          <p:cNvSpPr txBox="1"/>
          <p:nvPr>
            <p:ph type="title" hasCustomPrompt="1"/>
          </p:nvPr>
        </p:nvSpPr>
        <p:spPr>
          <a:xfrm>
            <a:off x="698500" y="3225800"/>
            <a:ext cx="11607800" cy="3302000"/>
          </a:xfrm>
          <a:prstGeom prst="rect">
            <a:avLst/>
          </a:prstGeom>
        </p:spPr>
        <p:txBody>
          <a:bodyPr anchor="ctr"/>
          <a:lstStyle>
            <a:lvl1pPr>
              <a:defRPr b="0" spc="-164" sz="8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9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ody Level One…"/>
          <p:cNvSpPr txBox="1"/>
          <p:nvPr>
            <p:ph type="body" idx="1" hasCustomPrompt="1"/>
          </p:nvPr>
        </p:nvSpPr>
        <p:spPr>
          <a:xfrm>
            <a:off x="698500" y="2959100"/>
            <a:ext cx="11607800" cy="609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" name="Slide Title"/>
          <p:cNvSpPr txBox="1"/>
          <p:nvPr>
            <p:ph type="title" hasCustomPrompt="1"/>
          </p:nvPr>
        </p:nvSpPr>
        <p:spPr>
          <a:xfrm>
            <a:off x="698500" y="440266"/>
            <a:ext cx="11607800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50067" y="9220199"/>
            <a:ext cx="297892" cy="28747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3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173393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19" strike="noStrike" sz="6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81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762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143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524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905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2286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667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3048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3429000" marR="0" indent="-381000" algn="l" defTabSz="1733930" rtl="0" latinLnBrk="0">
        <a:lnSpc>
          <a:spcPct val="90000"/>
        </a:lnSpc>
        <a:spcBef>
          <a:spcPts val="32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30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3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2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3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1716590">
              <a:defRPr spc="-118" sz="5940"/>
            </a:pPr>
          </a:p>
        </p:txBody>
      </p:sp>
      <p:pic>
        <p:nvPicPr>
          <p:cNvPr id="174" name="slide-1.png" descr="slide-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06400" y="144780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7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78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1716590">
              <a:defRPr spc="-118" sz="5940"/>
            </a:pPr>
          </a:p>
        </p:txBody>
      </p:sp>
      <p:pic>
        <p:nvPicPr>
          <p:cNvPr id="179" name="slide-2.png" descr="slide-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06400" y="144780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2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3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1716590">
              <a:defRPr spc="-118" sz="5940"/>
            </a:pPr>
          </a:p>
        </p:txBody>
      </p:sp>
      <p:pic>
        <p:nvPicPr>
          <p:cNvPr id="184" name="slide-3.png" descr="slide-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06400" y="144780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7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8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1716590">
              <a:defRPr spc="-118" sz="5940"/>
            </a:pPr>
          </a:p>
        </p:txBody>
      </p:sp>
      <p:pic>
        <p:nvPicPr>
          <p:cNvPr id="189" name="slide-4.png" descr="slide-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06400" y="144780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2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3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1716590">
              <a:defRPr spc="-118" sz="5940"/>
            </a:pPr>
          </a:p>
        </p:txBody>
      </p:sp>
      <p:pic>
        <p:nvPicPr>
          <p:cNvPr id="194" name="slide-5.png" descr="slide-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06400" y="144780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lide bullet text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7" name="Slide Subtitle"/>
          <p:cNvSpPr txBox="1"/>
          <p:nvPr>
            <p:ph type="body" idx="21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8" name="Slide 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defTabSz="1716590">
              <a:defRPr spc="-118" sz="5940"/>
            </a:pPr>
          </a:p>
        </p:txBody>
      </p:sp>
      <p:pic>
        <p:nvPicPr>
          <p:cNvPr id="199" name="slide-6.png" descr="slide-6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06400" y="1447800"/>
            <a:ext cx="12192000" cy="6858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1733930" rtl="0" fontAlgn="auto" latinLnBrk="0" hangingPunct="0">
          <a:lnSpc>
            <a:spcPct val="90000"/>
          </a:lnSpc>
          <a:spcBef>
            <a:spcPts val="32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1733930" rtl="0" fontAlgn="auto" latinLnBrk="0" hangingPunct="0">
          <a:lnSpc>
            <a:spcPct val="90000"/>
          </a:lnSpc>
          <a:spcBef>
            <a:spcPts val="32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